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76" r:id="rId8"/>
    <p:sldId id="277" r:id="rId9"/>
    <p:sldId id="278" r:id="rId10"/>
    <p:sldId id="280" r:id="rId11"/>
    <p:sldId id="283" r:id="rId12"/>
    <p:sldId id="281" r:id="rId13"/>
    <p:sldId id="2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8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sal.aleali@houstonisd.org" TargetMode="External"/><Relationship Id="rId2" Type="http://schemas.openxmlformats.org/officeDocument/2006/relationships/hyperlink" Target="mailto:aaleali@houstonis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" y="1122363"/>
            <a:ext cx="8429625" cy="23876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Welcome to Open House</a:t>
            </a:r>
            <a:br>
              <a:rPr lang="en-US" dirty="0"/>
            </a:br>
            <a:r>
              <a:rPr lang="en-US" dirty="0"/>
              <a:t>	       Math 7</a:t>
            </a:r>
            <a:br>
              <a:rPr lang="en-US" dirty="0"/>
            </a:br>
            <a:r>
              <a:rPr lang="en-US" sz="4400" b="0" dirty="0"/>
              <a:t>T. H. Rogers School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>
            <a:r>
              <a:rPr lang="en-US" dirty="0"/>
              <a:t> September, 21 2022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Q &amp;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562101"/>
            <a:ext cx="9779182" cy="38221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31B66DC-B564-E73C-A621-C3B282809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056" y="1706563"/>
            <a:ext cx="3013119" cy="287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68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381125"/>
            <a:ext cx="9779182" cy="40031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Introduction.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Curriculum.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Resources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Grading Policy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Late Work Policy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Progress Report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Contact Information &amp; Communication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 &amp; 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rm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This is my 9</a:t>
            </a:r>
            <a:r>
              <a:rPr lang="en-US" baseline="30000"/>
              <a:t>th</a:t>
            </a:r>
            <a:r>
              <a:rPr lang="en-US"/>
              <a:t> year teaching math.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/>
              <a:t>I taught Geometry for 2 years at memorial high school 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/>
              <a:t>I taught math 7, algebra I, and geometry for last 6 years at T.H. Rogers.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56174-CBC5-7B48-9681-7DDAC4233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1707CF3-9BC4-A745-ACDA-A73543D800FE}" type="datetime1">
              <a:rPr lang="en-US" smtClean="0"/>
              <a:pPr>
                <a:spcAft>
                  <a:spcPts val="600"/>
                </a:spcAft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3FA18-50D6-0344-B477-1D7C91CF4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PRESENTATION TITLE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Curriculum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Accelerate Math 7 is a pre algebraic course that prepare students for math 8 and algebra 1. 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follow HISD’s curriculum which is aligned with TEKS.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Class syllabus 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BA25D58-872E-6718-09E7-FD0996BC20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0309" y="3736969"/>
            <a:ext cx="2213016" cy="213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07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43388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Carnegie Learning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Carnegie Book</a:t>
            </a:r>
          </a:p>
          <a:p>
            <a:pPr marL="1657350" lvl="3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Online access</a:t>
            </a:r>
          </a:p>
          <a:p>
            <a:pPr marL="1657350" lvl="3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Hard  copy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Mathia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Study Island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 360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769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Grading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562101"/>
            <a:ext cx="9779182" cy="38221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Learning (70%)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Homework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Quiz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Class-works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Assessment (30%)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87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Late Work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562101"/>
            <a:ext cx="9779182" cy="38221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Missing assignment 10% off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14 days to turn in assignment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After 14 days, I do not accept late work and it turns to a zero</a:t>
            </a:r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4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Progress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562101"/>
            <a:ext cx="9779182" cy="38221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Progress report will be sent home periodically.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progress report slip must be signed and returned the next school day.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550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562101"/>
            <a:ext cx="9779182" cy="38221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lvl="1" algn="l">
              <a:lnSpc>
                <a:spcPts val="2800"/>
              </a:lnSpc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Please give me 24-48 hours _ 2 school days to respond your email.</a:t>
            </a:r>
          </a:p>
          <a:p>
            <a:pPr lvl="1" algn="l">
              <a:lnSpc>
                <a:spcPts val="2800"/>
              </a:lnSpc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aaleali@houstonisd.org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>
              <a:lnSpc>
                <a:spcPts val="2800"/>
              </a:lnSpc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asal.aleali@houstonisd.org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050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126</TotalTime>
  <Words>264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Tenorite</vt:lpstr>
      <vt:lpstr>Office Theme</vt:lpstr>
      <vt:lpstr> Welcome to Open House         Math 7 T. H. Rogers School</vt:lpstr>
      <vt:lpstr>Agenda</vt:lpstr>
      <vt:lpstr>Introduction</vt:lpstr>
      <vt:lpstr>Curriculum Goals</vt:lpstr>
      <vt:lpstr>Resources</vt:lpstr>
      <vt:lpstr>Grading Policy</vt:lpstr>
      <vt:lpstr>Late Work Policy</vt:lpstr>
      <vt:lpstr>Progress Report</vt:lpstr>
      <vt:lpstr>Communication</vt:lpstr>
      <vt:lpstr>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Welcome to Open House T. H. Rogers School</dc:title>
  <dc:creator>Aleali, Asal</dc:creator>
  <cp:lastModifiedBy>Aleali, Asal</cp:lastModifiedBy>
  <cp:revision>6</cp:revision>
  <dcterms:created xsi:type="dcterms:W3CDTF">2022-09-18T02:26:31Z</dcterms:created>
  <dcterms:modified xsi:type="dcterms:W3CDTF">2022-09-20T19:00:17Z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