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sldIdLst>
    <p:sldId id="256" r:id="rId5"/>
    <p:sldId id="257" r:id="rId6"/>
    <p:sldId id="258" r:id="rId7"/>
    <p:sldId id="276" r:id="rId8"/>
    <p:sldId id="277" r:id="rId9"/>
    <p:sldId id="278" r:id="rId10"/>
    <p:sldId id="280" r:id="rId11"/>
    <p:sldId id="283" r:id="rId12"/>
    <p:sldId id="281" r:id="rId13"/>
    <p:sldId id="28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18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9/20/2022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5F02DCD1-2C6B-F948-9F72-3BB0CF3D512E}" type="datetime1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C1583C39-01BF-7F43-854C-FBB4E9AB6B0C}" type="datetime1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4B103E64-1627-9140-8127-1849FED275E1}" type="datetime1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DD9C8446-696E-6942-B6C8-CC9CAD0B34E0}" type="datetime1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F5592931-05C6-8543-8B6E-A8BD29BD5C2B}" type="datetime1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7E7AB22C-8B7E-9B4A-8C65-396C3C874D86}" type="datetime1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8CE9AC2A-20AD-8C48-B5EB-B5322BDBCDEE}" type="datetime1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4CF75428-5BE0-934D-BB71-675F8E23A386}" type="datetime1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9A85C5CA-AE29-AB4C-8F85-0373C72001D8}" type="datetime1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75594855-01E8-5A4B-B2B8-E2ECEF879100}" type="datetime1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B562DF68-3089-814D-8A14-C651FE91885E}" type="datetime1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sal.aleali@houstonisd.org" TargetMode="External"/><Relationship Id="rId2" Type="http://schemas.openxmlformats.org/officeDocument/2006/relationships/hyperlink" Target="mailto:aaleali@houstonisd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700" y="1122363"/>
            <a:ext cx="8429625" cy="2387600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Welcome to Open House</a:t>
            </a:r>
            <a:br>
              <a:rPr lang="en-US" dirty="0"/>
            </a:br>
            <a:r>
              <a:rPr lang="en-US" dirty="0"/>
              <a:t>	       Math 7</a:t>
            </a:r>
            <a:br>
              <a:rPr lang="en-US" dirty="0"/>
            </a:br>
            <a:r>
              <a:rPr lang="en-US" sz="4400" b="0" dirty="0"/>
              <a:t>T. H. Rogers School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/>
          <a:lstStyle/>
          <a:p>
            <a:r>
              <a:rPr lang="en-US" dirty="0"/>
              <a:t> September, 21 2022</a:t>
            </a:r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/>
          <a:lstStyle/>
          <a:p>
            <a:r>
              <a:rPr lang="en-US" dirty="0"/>
              <a:t>Q &amp; 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1562101"/>
            <a:ext cx="9779182" cy="382218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ts val="2800"/>
              </a:lnSpc>
            </a:pPr>
            <a:endParaRPr lang="en-US" sz="1800" dirty="0"/>
          </a:p>
          <a:p>
            <a:pPr lvl="1" algn="l">
              <a:lnSpc>
                <a:spcPts val="2800"/>
              </a:lnSpc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9303D-13C0-6A41-947A-F998CC47B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</p:spPr>
        <p:txBody>
          <a:bodyPr/>
          <a:lstStyle/>
          <a:p>
            <a:fld id="{495D8227-9DE4-4D42-8C1B-E10C828BC634}" type="datetime1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9FEB4-4C5C-EB43-9696-7B42453DB7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31B66DC-B564-E73C-A621-C3B2828094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5056" y="1706563"/>
            <a:ext cx="3013119" cy="287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680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1381125"/>
            <a:ext cx="9779182" cy="400315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ts val="2800"/>
              </a:lnSpc>
            </a:pPr>
            <a:endParaRPr lang="en-US" sz="1800" dirty="0"/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Introduction.</a:t>
            </a: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Curriculum.</a:t>
            </a: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Resources</a:t>
            </a: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Grading Policy</a:t>
            </a: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Late Work Policy</a:t>
            </a: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Progress Report</a:t>
            </a: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Contact Information &amp; Communication</a:t>
            </a: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 &amp; A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9303D-13C0-6A41-947A-F998CC47B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</p:spPr>
        <p:txBody>
          <a:bodyPr/>
          <a:lstStyle/>
          <a:p>
            <a:fld id="{495D8227-9DE4-4D42-8C1B-E10C828BC634}" type="datetime1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9FEB4-4C5C-EB43-9696-7B42453DB7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43F67-9C70-4748-8C0C-3A7863422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rmAutofit/>
          </a:bodyPr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371F2-DBA5-415A-82C8-651F587B8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/>
              <a:t>This is my 9</a:t>
            </a:r>
            <a:r>
              <a:rPr lang="en-US" baseline="30000"/>
              <a:t>th</a:t>
            </a:r>
            <a:r>
              <a:rPr lang="en-US"/>
              <a:t> year teaching math.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/>
              <a:t>I taught Geometry for 2 years at memorial high school 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/>
              <a:t>I taught math 7, algebra I, and geometry for last 6 years at T.H. Rogers.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8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056174-CBC5-7B48-9681-7DDAC42333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1707CF3-9BC4-A745-ACDA-A73543D800FE}" type="datetime1">
              <a:rPr lang="en-US" smtClean="0"/>
              <a:pPr>
                <a:spcAft>
                  <a:spcPts val="600"/>
                </a:spcAft>
              </a:pPr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3FA18-50D6-0344-B477-1D7C91CF40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PRESENTATION TITLE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C72D2-EFDF-844A-8472-CB49A59B12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294A09A9-5501-47C1-A89A-A340965A2BE2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99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/>
          <a:lstStyle/>
          <a:p>
            <a:r>
              <a:rPr lang="en-US" dirty="0"/>
              <a:t>Curriculum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ts val="2800"/>
              </a:lnSpc>
            </a:pPr>
            <a:endParaRPr lang="en-US" sz="1800" dirty="0"/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Accelerate Math 7 is a pre algebraic course that prepare students for math 8 and algebra 1. </a:t>
            </a: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 follow HISD’s curriculum which is aligned with TEKS.</a:t>
            </a: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Class syllabus </a:t>
            </a: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algn="l">
              <a:lnSpc>
                <a:spcPts val="2800"/>
              </a:lnSpc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9303D-13C0-6A41-947A-F998CC47B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</p:spPr>
        <p:txBody>
          <a:bodyPr/>
          <a:lstStyle/>
          <a:p>
            <a:fld id="{495D8227-9DE4-4D42-8C1B-E10C828BC634}" type="datetime1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9FEB4-4C5C-EB43-9696-7B42453DB7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BA25D58-872E-6718-09E7-FD0996BC20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0309" y="3736969"/>
            <a:ext cx="2213016" cy="2133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707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43388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ts val="2800"/>
              </a:lnSpc>
            </a:pPr>
            <a:endParaRPr lang="en-US" sz="1800" dirty="0"/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Carnegie Learning</a:t>
            </a:r>
          </a:p>
          <a:p>
            <a:pPr marL="1200150" lvl="2" indent="-285750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Carnegie Book</a:t>
            </a:r>
          </a:p>
          <a:p>
            <a:pPr marL="1657350" lvl="3" indent="-285750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Online access</a:t>
            </a:r>
          </a:p>
          <a:p>
            <a:pPr marL="1657350" lvl="3" indent="-285750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Hard  copy</a:t>
            </a:r>
          </a:p>
          <a:p>
            <a:pPr marL="1200150" lvl="2" indent="-285750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Mathia</a:t>
            </a: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Study Island</a:t>
            </a: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 360</a:t>
            </a: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algn="l">
              <a:lnSpc>
                <a:spcPts val="2800"/>
              </a:lnSpc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9303D-13C0-6A41-947A-F998CC47B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</p:spPr>
        <p:txBody>
          <a:bodyPr/>
          <a:lstStyle/>
          <a:p>
            <a:fld id="{495D8227-9DE4-4D42-8C1B-E10C828BC634}" type="datetime1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9FEB4-4C5C-EB43-9696-7B42453DB7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769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/>
          <a:lstStyle/>
          <a:p>
            <a:r>
              <a:rPr lang="en-US" dirty="0"/>
              <a:t>Grading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1562101"/>
            <a:ext cx="9779182" cy="382218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ts val="2800"/>
              </a:lnSpc>
            </a:pPr>
            <a:endParaRPr lang="en-US" sz="1800" dirty="0"/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Learning (70%)</a:t>
            </a:r>
          </a:p>
          <a:p>
            <a:pPr marL="1200150" lvl="2" indent="-285750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Homework</a:t>
            </a:r>
          </a:p>
          <a:p>
            <a:pPr marL="1200150" lvl="2" indent="-285750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Quiz</a:t>
            </a:r>
          </a:p>
          <a:p>
            <a:pPr marL="1200150" lvl="2" indent="-285750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Class-works</a:t>
            </a: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Assessment (30%)</a:t>
            </a:r>
          </a:p>
          <a:p>
            <a:pPr marL="1200150" lvl="2" indent="-285750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Test</a:t>
            </a:r>
          </a:p>
          <a:p>
            <a:pPr marL="1200150" lvl="2" indent="-285750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Project</a:t>
            </a: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algn="l">
              <a:lnSpc>
                <a:spcPts val="2800"/>
              </a:lnSpc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9303D-13C0-6A41-947A-F998CC47B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</p:spPr>
        <p:txBody>
          <a:bodyPr/>
          <a:lstStyle/>
          <a:p>
            <a:fld id="{495D8227-9DE4-4D42-8C1B-E10C828BC634}" type="datetime1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9FEB4-4C5C-EB43-9696-7B42453DB7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872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/>
          <a:lstStyle/>
          <a:p>
            <a:r>
              <a:rPr lang="en-US" dirty="0"/>
              <a:t>Late Work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1562101"/>
            <a:ext cx="9779182" cy="382218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ts val="2800"/>
              </a:lnSpc>
            </a:pPr>
            <a:endParaRPr lang="en-US" sz="1800" dirty="0"/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Missing assignment 10% off</a:t>
            </a: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14 days to turn in assignment</a:t>
            </a: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After 14 days, I do not accept late work and it turns to a zero</a:t>
            </a:r>
          </a:p>
          <a:p>
            <a:pPr lvl="1" algn="l">
              <a:lnSpc>
                <a:spcPts val="2800"/>
              </a:lnSpc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9303D-13C0-6A41-947A-F998CC47B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</p:spPr>
        <p:txBody>
          <a:bodyPr/>
          <a:lstStyle/>
          <a:p>
            <a:fld id="{495D8227-9DE4-4D42-8C1B-E10C828BC634}" type="datetime1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9FEB4-4C5C-EB43-9696-7B42453DB7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640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/>
          <a:lstStyle/>
          <a:p>
            <a:r>
              <a:rPr lang="en-US" dirty="0"/>
              <a:t>Progress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1562101"/>
            <a:ext cx="9779182" cy="382218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ts val="2800"/>
              </a:lnSpc>
            </a:pPr>
            <a:endParaRPr lang="en-US" sz="1800" dirty="0"/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Progress report will be sent home periodically.</a:t>
            </a: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progress report slip must be signed and returned the next school day.</a:t>
            </a: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9303D-13C0-6A41-947A-F998CC47B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</p:spPr>
        <p:txBody>
          <a:bodyPr/>
          <a:lstStyle/>
          <a:p>
            <a:fld id="{495D8227-9DE4-4D42-8C1B-E10C828BC634}" type="datetime1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9FEB4-4C5C-EB43-9696-7B42453DB7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550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/>
          <a:lstStyle/>
          <a:p>
            <a:r>
              <a:rPr lang="en-US" dirty="0"/>
              <a:t>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1562101"/>
            <a:ext cx="9779182" cy="382218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ts val="2800"/>
              </a:lnSpc>
            </a:pPr>
            <a:endParaRPr lang="en-US" sz="1800" dirty="0"/>
          </a:p>
          <a:p>
            <a:pPr lvl="1" algn="l">
              <a:lnSpc>
                <a:spcPts val="2800"/>
              </a:lnSpc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Please give me 24-48 hours _ 2 school days to respond your email.</a:t>
            </a:r>
          </a:p>
          <a:p>
            <a:pPr lvl="1" algn="l">
              <a:lnSpc>
                <a:spcPts val="2800"/>
              </a:lnSpc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aaleali@houstonisd.org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algn="l">
              <a:lnSpc>
                <a:spcPts val="2800"/>
              </a:lnSpc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algn="l">
              <a:lnSpc>
                <a:spcPts val="2800"/>
              </a:lnSpc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asal.aleali@houstonisd.org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algn="l">
              <a:lnSpc>
                <a:spcPts val="2800"/>
              </a:lnSpc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9303D-13C0-6A41-947A-F998CC47B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</p:spPr>
        <p:txBody>
          <a:bodyPr/>
          <a:lstStyle/>
          <a:p>
            <a:fld id="{495D8227-9DE4-4D42-8C1B-E10C828BC634}" type="datetime1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9FEB4-4C5C-EB43-9696-7B42453DB7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050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al Color Block_Win32_AP_v2" id="{3EA4D81A-EBDE-431D-8B15-A5A6F500D5A4}" vid="{8EBF5489-0BE1-418D-A69C-2193D304C7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1" ma:contentTypeDescription="Create a new document." ma:contentTypeScope="" ma:versionID="64dfb1555687e0874b4304b796b5b0c7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6e4c555b5e194d05b7203de9c4567b3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5BAB77-79E1-4739-AA51-10C9079186D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85334180-0405-413B-834A-44FA9E05AD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615295-94F6-4CE2-A1B1-6B7E1DAA5A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Universal presentation</Template>
  <TotalTime>126</TotalTime>
  <Words>264</Words>
  <Application>Microsoft Office PowerPoint</Application>
  <PresentationFormat>Widescreen</PresentationFormat>
  <Paragraphs>94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Courier New</vt:lpstr>
      <vt:lpstr>Tenorite</vt:lpstr>
      <vt:lpstr>Office Theme</vt:lpstr>
      <vt:lpstr> Welcome to Open House         Math 7 T. H. Rogers School</vt:lpstr>
      <vt:lpstr>Agenda</vt:lpstr>
      <vt:lpstr>Introduction</vt:lpstr>
      <vt:lpstr>Curriculum Goals</vt:lpstr>
      <vt:lpstr>Resources</vt:lpstr>
      <vt:lpstr>Grading Policy</vt:lpstr>
      <vt:lpstr>Late Work Policy</vt:lpstr>
      <vt:lpstr>Progress Report</vt:lpstr>
      <vt:lpstr>Communication</vt:lpstr>
      <vt:lpstr>Q &amp; 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Welcome to Open House T. H. Rogers School</dc:title>
  <dc:creator>Aleali, Asal</dc:creator>
  <cp:lastModifiedBy>Aleali, Asal</cp:lastModifiedBy>
  <cp:revision>6</cp:revision>
  <dcterms:created xsi:type="dcterms:W3CDTF">2022-09-18T02:26:31Z</dcterms:created>
  <dcterms:modified xsi:type="dcterms:W3CDTF">2022-09-20T19:00:17Z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